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0" r:id="rId3"/>
    <p:sldId id="280" r:id="rId4"/>
    <p:sldId id="282" r:id="rId5"/>
    <p:sldId id="291" r:id="rId6"/>
    <p:sldId id="300" r:id="rId7"/>
    <p:sldId id="303" r:id="rId8"/>
    <p:sldId id="304" r:id="rId9"/>
    <p:sldId id="292" r:id="rId10"/>
    <p:sldId id="283" r:id="rId11"/>
    <p:sldId id="296" r:id="rId12"/>
    <p:sldId id="294" r:id="rId13"/>
    <p:sldId id="295" r:id="rId14"/>
    <p:sldId id="298" r:id="rId15"/>
    <p:sldId id="301" r:id="rId16"/>
    <p:sldId id="305" r:id="rId17"/>
    <p:sldId id="30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7635" autoAdjust="0"/>
  </p:normalViewPr>
  <p:slideViewPr>
    <p:cSldViewPr snapToGrid="0">
      <p:cViewPr>
        <p:scale>
          <a:sx n="75" d="100"/>
          <a:sy n="75" d="100"/>
        </p:scale>
        <p:origin x="9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877E-E932-4791-92D6-E0F804364E8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68C84-AFC5-4B9C-8321-CC861C79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7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Eicher</a:t>
            </a:r>
          </a:p>
          <a:p>
            <a:r>
              <a:rPr lang="en-US" dirty="0"/>
              <a:t>Jason Murray</a:t>
            </a:r>
          </a:p>
          <a:p>
            <a:r>
              <a:rPr lang="en-US" sz="1800" dirty="0"/>
              <a:t>12/6/17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080" y="1614530"/>
            <a:ext cx="11643920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0, 0, 0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0, 1, 0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1, 1, 1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/* Translate &lt;- Rotate &lt;- Scale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 = 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Linear Transformation Refresher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F9C4C-103C-4936-A931-105E1A09587C}"/>
              </a:ext>
            </a:extLst>
          </p:cNvPr>
          <p:cNvSpPr/>
          <p:nvPr/>
        </p:nvSpPr>
        <p:spPr>
          <a:xfrm>
            <a:off x="1519561" y="5082029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0FEABF-C269-499B-B45E-5BEB3E2AF62D}"/>
              </a:ext>
            </a:extLst>
          </p:cNvPr>
          <p:cNvSpPr/>
          <p:nvPr/>
        </p:nvSpPr>
        <p:spPr>
          <a:xfrm>
            <a:off x="1519561" y="5656555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544839-3662-4E1A-84B2-20577BBDDD55}"/>
              </a:ext>
            </a:extLst>
          </p:cNvPr>
          <p:cNvSpPr/>
          <p:nvPr/>
        </p:nvSpPr>
        <p:spPr>
          <a:xfrm>
            <a:off x="1519561" y="4507503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9B6C8D-7D16-437C-8F26-B4DB641BB33C}"/>
              </a:ext>
            </a:extLst>
          </p:cNvPr>
          <p:cNvSpPr/>
          <p:nvPr/>
        </p:nvSpPr>
        <p:spPr>
          <a:xfrm rot="16200000">
            <a:off x="6744809" y="4125763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2DBDA9-9CD9-4551-9BD9-CD13C816736B}"/>
              </a:ext>
            </a:extLst>
          </p:cNvPr>
          <p:cNvSpPr/>
          <p:nvPr/>
        </p:nvSpPr>
        <p:spPr>
          <a:xfrm rot="16200000">
            <a:off x="2140894" y="4125761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B461164-69CB-4291-925A-C951D9836B11}"/>
              </a:ext>
            </a:extLst>
          </p:cNvPr>
          <p:cNvSpPr/>
          <p:nvPr/>
        </p:nvSpPr>
        <p:spPr>
          <a:xfrm rot="16200000">
            <a:off x="4670303" y="4125762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AD607-8E5E-46F1-A0CA-8A0750DDCBB3}"/>
              </a:ext>
            </a:extLst>
          </p:cNvPr>
          <p:cNvSpPr/>
          <p:nvPr/>
        </p:nvSpPr>
        <p:spPr>
          <a:xfrm>
            <a:off x="2383671" y="44055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483D8B"/>
                </a:solidFill>
                <a:latin typeface="Consolas" panose="020B0609020204030204" pitchFamily="49" charset="0"/>
              </a:rPr>
              <a:t>Trans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(pos)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70AA7-4EBA-4664-A842-17ED5CE1AAD0}"/>
              </a:ext>
            </a:extLst>
          </p:cNvPr>
          <p:cNvSpPr/>
          <p:nvPr/>
        </p:nvSpPr>
        <p:spPr>
          <a:xfrm>
            <a:off x="2383671" y="4848031"/>
            <a:ext cx="9225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008B8B"/>
                </a:solidFill>
                <a:latin typeface="Consolas" panose="020B0609020204030204" pitchFamily="49" charset="0"/>
              </a:rPr>
              <a:t>Quaternion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3200" dirty="0" err="1">
                <a:solidFill>
                  <a:srgbClr val="556B2F"/>
                </a:solidFill>
                <a:latin typeface="Consolas" panose="020B0609020204030204" pitchFamily="49" charset="0"/>
              </a:rPr>
              <a:t>LookAt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vec3(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0, 1, 0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8517A-3749-42B4-B8D7-6C628E36A21C}"/>
              </a:ext>
            </a:extLst>
          </p:cNvPr>
          <p:cNvSpPr/>
          <p:nvPr/>
        </p:nvSpPr>
        <p:spPr>
          <a:xfrm>
            <a:off x="2383670" y="52904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483D8B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9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3" grpId="0" animBg="1"/>
      <p:bldP spid="14" grpId="0" animBg="1"/>
      <p:bldP spid="14" grpId="1" animBg="1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9224" y="1883023"/>
            <a:ext cx="4528201" cy="3091954"/>
          </a:xfrm>
        </p:spPr>
        <p:txBody>
          <a:bodyPr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::vector&lt;vec3&gt; verts;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int</a:t>
            </a:r>
            <a:r>
              <a:rPr lang="en-US" dirty="0"/>
              <a:t>&gt; faces;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::vector&lt;vec2&gt; </a:t>
            </a:r>
            <a:r>
              <a:rPr lang="en-US" dirty="0" err="1"/>
              <a:t>uvs</a:t>
            </a:r>
            <a:r>
              <a:rPr lang="en-US" dirty="0"/>
              <a:t>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Mesh Structure</a:t>
            </a:r>
          </a:p>
        </p:txBody>
      </p:sp>
    </p:spTree>
    <p:extLst>
      <p:ext uri="{BB962C8B-B14F-4D97-AF65-F5344CB8AC3E}">
        <p14:creationId xmlns:p14="http://schemas.microsoft.com/office/powerpoint/2010/main" val="211817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radians</a:t>
            </a:r>
            <a:endParaRPr lang="en-US" sz="2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646297" y="2383972"/>
            <a:ext cx="2142930" cy="2141375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23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loops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939552" y="34710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6855462" y="31345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863871" y="2284042"/>
            <a:ext cx="2844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loops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537995" y="3424156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5974391" y="3106310"/>
            <a:ext cx="179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2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635598" y="111512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AddBand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numVerts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{...}</a:t>
            </a:r>
          </a:p>
        </p:txBody>
      </p:sp>
    </p:spTree>
    <p:extLst>
      <p:ext uri="{BB962C8B-B14F-4D97-AF65-F5344CB8AC3E}">
        <p14:creationId xmlns:p14="http://schemas.microsoft.com/office/powerpoint/2010/main" val="16344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36136-D114-45BC-A468-3FAB3E58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58" y="1895276"/>
            <a:ext cx="2315628" cy="720157"/>
          </a:xfrm>
        </p:spPr>
        <p:txBody>
          <a:bodyPr/>
          <a:lstStyle/>
          <a:p>
            <a:r>
              <a:rPr lang="en-US" dirty="0"/>
              <a:t>Lattices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828F1C-ADED-4DFF-9A9E-420157C577AC}"/>
              </a:ext>
            </a:extLst>
          </p:cNvPr>
          <p:cNvGrpSpPr/>
          <p:nvPr/>
        </p:nvGrpSpPr>
        <p:grpSpPr>
          <a:xfrm>
            <a:off x="1649472" y="2851554"/>
            <a:ext cx="3019342" cy="2965572"/>
            <a:chOff x="1649472" y="2851554"/>
            <a:chExt cx="3019342" cy="29655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659D3-8DB7-4B37-9C58-ACEC595868C0}"/>
                </a:ext>
              </a:extLst>
            </p:cNvPr>
            <p:cNvSpPr/>
            <p:nvPr/>
          </p:nvSpPr>
          <p:spPr>
            <a:xfrm>
              <a:off x="3061783" y="5630322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5B63D-A83F-4E9C-9DB3-7CFA601AA82C}"/>
                </a:ext>
              </a:extLst>
            </p:cNvPr>
            <p:cNvSpPr/>
            <p:nvPr/>
          </p:nvSpPr>
          <p:spPr>
            <a:xfrm>
              <a:off x="3061783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06DBB1-C762-4DD5-8451-AEF5649FFF02}"/>
                </a:ext>
              </a:extLst>
            </p:cNvPr>
            <p:cNvSpPr/>
            <p:nvPr/>
          </p:nvSpPr>
          <p:spPr>
            <a:xfrm>
              <a:off x="3061785" y="2854811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28522-1BEF-4117-AE77-884D43FE70E4}"/>
                </a:ext>
              </a:extLst>
            </p:cNvPr>
            <p:cNvSpPr/>
            <p:nvPr/>
          </p:nvSpPr>
          <p:spPr>
            <a:xfrm>
              <a:off x="4474092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A824-0172-4B00-9B53-6D0656EECA27}"/>
                </a:ext>
              </a:extLst>
            </p:cNvPr>
            <p:cNvSpPr/>
            <p:nvPr/>
          </p:nvSpPr>
          <p:spPr>
            <a:xfrm>
              <a:off x="1649474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290F99-2B6F-4A93-803D-974565AF088C}"/>
                </a:ext>
              </a:extLst>
            </p:cNvPr>
            <p:cNvSpPr/>
            <p:nvPr/>
          </p:nvSpPr>
          <p:spPr>
            <a:xfrm>
              <a:off x="1649474" y="2851556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8E036F-FE07-4823-9E67-84F542D6B5C5}"/>
                </a:ext>
              </a:extLst>
            </p:cNvPr>
            <p:cNvSpPr/>
            <p:nvPr/>
          </p:nvSpPr>
          <p:spPr>
            <a:xfrm>
              <a:off x="4474092" y="2851554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711E64-1670-4B6C-BE0A-A6FF66F24B2D}"/>
                </a:ext>
              </a:extLst>
            </p:cNvPr>
            <p:cNvSpPr/>
            <p:nvPr/>
          </p:nvSpPr>
          <p:spPr>
            <a:xfrm>
              <a:off x="447409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78A6E-BFAA-4537-8B33-2F23DC4C97C5}"/>
                </a:ext>
              </a:extLst>
            </p:cNvPr>
            <p:cNvSpPr/>
            <p:nvPr/>
          </p:nvSpPr>
          <p:spPr>
            <a:xfrm>
              <a:off x="164947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7796316" y="1895276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3C9D3-2C90-4C71-A2A9-CFF92DD982B2}"/>
              </a:ext>
            </a:extLst>
          </p:cNvPr>
          <p:cNvGrpSpPr/>
          <p:nvPr/>
        </p:nvGrpSpPr>
        <p:grpSpPr>
          <a:xfrm>
            <a:off x="1746833" y="2940002"/>
            <a:ext cx="2789604" cy="2774570"/>
            <a:chOff x="1743177" y="2914952"/>
            <a:chExt cx="2789604" cy="277457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DDD873E-703A-4D5B-AC0E-7EE85DF6CFFE}"/>
                </a:ext>
              </a:extLst>
            </p:cNvPr>
            <p:cNvSpPr/>
            <p:nvPr/>
          </p:nvSpPr>
          <p:spPr>
            <a:xfrm>
              <a:off x="1746833" y="2944955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43B99E-0A69-4729-84A6-49F59F3821F0}"/>
                </a:ext>
              </a:extLst>
            </p:cNvPr>
            <p:cNvSpPr/>
            <p:nvPr/>
          </p:nvSpPr>
          <p:spPr>
            <a:xfrm>
              <a:off x="3139807" y="29591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D3A0799-A993-4E45-B459-CC289FE38368}"/>
                </a:ext>
              </a:extLst>
            </p:cNvPr>
            <p:cNvGrpSpPr/>
            <p:nvPr/>
          </p:nvGrpSpPr>
          <p:grpSpPr>
            <a:xfrm>
              <a:off x="1743177" y="2914952"/>
              <a:ext cx="2785948" cy="1388148"/>
              <a:chOff x="1746833" y="2924596"/>
              <a:chExt cx="2785948" cy="1388148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6DB04DA-E459-42CD-A441-FEC9D71BE43B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C8542AF-BA72-4602-A786-B64AA73E4F66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07CEA20-18D4-4FDF-A78D-B5BDECD71C94}"/>
                </a:ext>
              </a:extLst>
            </p:cNvPr>
            <p:cNvSpPr/>
            <p:nvPr/>
          </p:nvSpPr>
          <p:spPr>
            <a:xfrm>
              <a:off x="1746833" y="43076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756B95-1E24-41A5-8762-1BBF814118BF}"/>
                </a:ext>
              </a:extLst>
            </p:cNvPr>
            <p:cNvGrpSpPr/>
            <p:nvPr/>
          </p:nvGrpSpPr>
          <p:grpSpPr>
            <a:xfrm>
              <a:off x="1746833" y="4287331"/>
              <a:ext cx="2785948" cy="1388148"/>
              <a:chOff x="1746833" y="2924596"/>
              <a:chExt cx="2785948" cy="1388148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117AC45-5593-4A4C-9E11-A1AF096B141D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5C8EC34-6DCF-4817-86A5-0A0F4CB6B400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18BA696-72F6-4F59-9B29-B53E45895044}"/>
                </a:ext>
              </a:extLst>
            </p:cNvPr>
            <p:cNvSpPr/>
            <p:nvPr/>
          </p:nvSpPr>
          <p:spPr>
            <a:xfrm>
              <a:off x="3138573" y="4335968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6AC78B9-C127-4E0F-91CC-A3B0858CC38B}"/>
              </a:ext>
            </a:extLst>
          </p:cNvPr>
          <p:cNvGrpSpPr/>
          <p:nvPr/>
        </p:nvGrpSpPr>
        <p:grpSpPr>
          <a:xfrm>
            <a:off x="7403336" y="2615433"/>
            <a:ext cx="2030387" cy="3527597"/>
            <a:chOff x="7298710" y="2615433"/>
            <a:chExt cx="2145852" cy="372820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116854-1B3E-4090-8436-49520DE1F219}"/>
                </a:ext>
              </a:extLst>
            </p:cNvPr>
            <p:cNvGrpSpPr/>
            <p:nvPr/>
          </p:nvGrpSpPr>
          <p:grpSpPr>
            <a:xfrm>
              <a:off x="7298710" y="3929710"/>
              <a:ext cx="2119101" cy="2413929"/>
              <a:chOff x="7372687" y="3500981"/>
              <a:chExt cx="2119101" cy="241392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272A84-EB92-41A1-9492-3E7755F4CDC2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7AA42447-1D15-43D6-BD68-64AE2535A51A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0A552C3B-9D47-4878-84DF-5D3364F6DB7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FFF7722C-D4AD-4BF6-AF60-64C0B0EF161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F4A1FB4-D329-462D-AE97-ABF6C42D8B97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7C96CE73-C078-41A0-9DB4-FC65EB37AE0E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2AE2E1DB-C28F-43CD-B132-4A3EAB4BCE78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4E2549-1228-4666-B048-2CEB6ADC1FA8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4B5EFCA-1BE6-44AF-BC18-8B6ACEA93133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F16C124-140B-4B72-810D-9F319B295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7C7077AF-6162-4904-AD5B-9F62E8B0A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8FEA9497-DCEE-4B1C-8167-C0BF141CD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5F2233D2-6A7E-40F3-9248-EA09373C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6C6E148-E8B1-4C4E-9D50-6100E4740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1B7A344-ADDF-49C3-87D1-1081448EE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2238203-B38A-49CB-BDCB-B706D003B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9D622FC-F985-4B66-A71D-DA82CC10B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DD6C706F-7CC0-4054-ACDE-7C973E18B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0AC569B-1B20-4DAB-84CE-39286DEB9733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053DA4D8-E654-407D-90CA-1AFD8083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F90FA685-7B33-446E-A763-C85F20316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82702B8B-D9C7-4B56-98DA-59366EF2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A931058-3DAB-483C-A43F-C1EF8D7BC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01EA4F7-6BC1-464D-B206-0D2852066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3D06046-4B17-47C0-AF83-D1F6EA988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A671138A-A4DC-40BD-B9F0-B6C45D18B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03E67A8-C242-4B35-948F-344A4465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F7640DFE-3FF3-45D2-BEFE-B871A5E66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8DE7943-FA42-4A71-BE42-CC8F4216586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0CB98D8-6904-43DB-9EAA-91BF25B0CF5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6890EB2-748F-4ED8-BCE5-1FA7157E95FC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04EAD80-C2B9-4009-ACE5-58A1E9B1D9E6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4D6580D-0398-47D9-BC02-8B0439A6260D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CDA95AC9-FBC4-4947-A8F2-768FEAF1E07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95C7C09A-0A26-47B6-B0C4-C14D11C5A6B5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C53B907C-1679-4F80-8AF1-ECC9AFCE8FF9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AA1CED5C-940A-4065-A079-355310682BA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2526F258-4B9A-44F3-A482-1828CADC3857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22CF3EF-B9D5-43DD-B693-3B1EEE07B7F3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358ADD8D-C3D2-4DFD-B023-6B19F5308EF8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>
                  <a:extLst>
                    <a:ext uri="{FF2B5EF4-FFF2-40B4-BE49-F238E27FC236}">
                      <a16:creationId xmlns:a16="http://schemas.microsoft.com/office/drawing/2014/main" id="{4A7EFFF2-73A9-4651-A383-16F7A8DBB2A8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6751E2A1-BF6D-4B90-BFE3-57465DF5EA76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EC79F259-DC72-458C-BEF0-AD06E49F2E73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7E34B8C8-A446-4A8A-8E24-3DA3BBED497A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>
                  <a:extLst>
                    <a:ext uri="{FF2B5EF4-FFF2-40B4-BE49-F238E27FC236}">
                      <a16:creationId xmlns:a16="http://schemas.microsoft.com/office/drawing/2014/main" id="{E5654DF8-F87B-476A-A84B-4B778220E31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B9F2E6F-FA13-4D0D-AC1D-7CA550F4E297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874FCBDE-BE0F-411F-A589-DBEFBCADFCEB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8EBCCD5-82B0-46F2-8F9F-03FACAF4F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8877946-8D78-4AFC-B089-F3493113B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9A08B8D6-3975-4313-B8E6-34DADAC17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295053DF-0CF7-4B1C-91AC-D8D8CD799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D455F898-08E8-45B4-AE1F-A4ADDD6F0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5063A7A-CC1A-4668-A8A1-B39FAF2F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2DBDF924-5517-4A56-B20B-C25EC23D1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27793CEE-A8F4-463A-858E-215D948BF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7B4913D-F8AE-4D27-B54B-36F4C4094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ABACA-4728-40B5-8D98-F32E1F27A00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107DE01-099E-4682-98FA-6CC232B4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A60C3A33-B197-42E1-B933-939047205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291D2E31-C4EE-44A9-A1A8-617E28164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99E443C0-53EE-4968-8430-9AC94DEF0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7F88B85-F5B3-40A6-8846-79E312E1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BC2E575D-61AE-4A7F-9313-45F5DB22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129D4404-BD83-4D45-A971-B66D8AA2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057C0C9-7E24-4ECF-9BB1-6343E3CA2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1C1E7F8E-18FF-499D-934A-58155E66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9D7A441-5EDA-4191-853F-41FAB043C26B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30F38C4-FE42-4C8A-A6A1-C760B8EF80D2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F11D8475-21E1-437B-949E-D6910DBE375A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1CC4A32-B76E-4437-A8E9-E44A19EE05E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7" name="Isosceles Triangle 116">
                  <a:extLst>
                    <a:ext uri="{FF2B5EF4-FFF2-40B4-BE49-F238E27FC236}">
                      <a16:creationId xmlns:a16="http://schemas.microsoft.com/office/drawing/2014/main" id="{33948CE2-E379-4554-9E77-90A575872B91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1A7A299B-8842-46B6-93D1-56422175669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49C05B34-DBD3-47EC-A8A0-21D5A8DEDA70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A09C070D-8C52-4A43-A2D5-A4626E4EBC1C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Isosceles Triangle 120">
                  <a:extLst>
                    <a:ext uri="{FF2B5EF4-FFF2-40B4-BE49-F238E27FC236}">
                      <a16:creationId xmlns:a16="http://schemas.microsoft.com/office/drawing/2014/main" id="{D60DE207-9F0E-4174-BC58-30FD0A3601B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012BAD1A-1627-4C2B-8092-E64C50A95AB4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95F013C-5638-4552-863F-4106AA7B5B87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FCE76BC-A55F-4277-BDB5-9761E43E982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Isosceles Triangle 148">
                  <a:extLst>
                    <a:ext uri="{FF2B5EF4-FFF2-40B4-BE49-F238E27FC236}">
                      <a16:creationId xmlns:a16="http://schemas.microsoft.com/office/drawing/2014/main" id="{236ABF17-3A57-4753-A535-137D69E264F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Isosceles Triangle 149">
                  <a:extLst>
                    <a:ext uri="{FF2B5EF4-FFF2-40B4-BE49-F238E27FC236}">
                      <a16:creationId xmlns:a16="http://schemas.microsoft.com/office/drawing/2014/main" id="{4EE6A869-95E1-4188-9CFF-363A444BCB6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2305020-7DAA-4544-A99E-3B0E593B958F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828AD4B6-986E-44FD-901B-C0936FD67B21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C7A320DF-4147-4C5E-BCB2-6ED78B59AC03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1FEE29F-117D-443D-9F29-EF189798868D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02FC9F5-65A7-4F91-B345-AAFBB0DD9375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AB72630-C546-4630-A13E-FEDAAAE9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970C5ABF-CF12-4E5C-B25F-1F3C4E668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6B207107-822E-4A16-B5F1-13C86C3A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950CE45-ECE1-4502-B4B3-49EB3862A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5C8D8467-625A-4EDE-8B78-EF0A93C26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B4FBA4B4-202E-4114-B263-0CA7C03F5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2EB414D4-7EEA-48FC-9DDC-B5B02A98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4C923BEE-4200-4B28-BB8A-AF358253A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22894256-F0AB-4A6C-87EF-7367020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3E650FB9-5C7C-4398-B377-E0992461A9D5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CCC79638-2163-4F79-9667-DF6E0C39D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FBEB7BA-D4CD-403A-A4A1-CA70E0F8B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75CAB24-D12A-4EE1-A9D6-5FE02F53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1C7B583-D388-4FE4-BD3F-0EBC1F60C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061B8AA9-FF95-4A99-B06C-25B8E7E6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45E6851D-B243-419E-99BE-1A9E4F37E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0E8726AC-1511-4A5D-983D-E3C04A7FB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5A1D562F-1680-4AE1-88A3-B909F6D3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A55048A-A12F-47D3-AB8F-09FB520A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DD59C59-D036-4934-9723-3B903DD8B257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65E3F19-BD0B-4F97-8B4B-F3FADC6B433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2719C611-916A-4F78-988E-18B2245AD588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0C09C04-6E64-47AF-ACAD-501EB0EF751B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B4BA9A8B-F77B-469E-B0A1-D270CE82ED96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Isosceles Triangle 155">
                  <a:extLst>
                    <a:ext uri="{FF2B5EF4-FFF2-40B4-BE49-F238E27FC236}">
                      <a16:creationId xmlns:a16="http://schemas.microsoft.com/office/drawing/2014/main" id="{28C912C6-906A-4091-B9BF-360BBF7153D8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Isosceles Triangle 156">
                  <a:extLst>
                    <a:ext uri="{FF2B5EF4-FFF2-40B4-BE49-F238E27FC236}">
                      <a16:creationId xmlns:a16="http://schemas.microsoft.com/office/drawing/2014/main" id="{CFCF56E0-4AF1-4725-BE09-02C1143A573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891EC6B6-A04E-4D16-9B95-F0A8E9BCEE0B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5643BCB6-3468-4C7B-8BA0-CB0F7ED307F0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Isosceles Triangle 159">
                  <a:extLst>
                    <a:ext uri="{FF2B5EF4-FFF2-40B4-BE49-F238E27FC236}">
                      <a16:creationId xmlns:a16="http://schemas.microsoft.com/office/drawing/2014/main" id="{1F545203-C1DA-432A-86BE-FABF6048C401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5E1C3B-F300-4BB8-B3FF-12F35EF02941}"/>
                </a:ext>
              </a:extLst>
            </p:cNvPr>
            <p:cNvGrpSpPr/>
            <p:nvPr/>
          </p:nvGrpSpPr>
          <p:grpSpPr>
            <a:xfrm>
              <a:off x="7325461" y="2615433"/>
              <a:ext cx="2119101" cy="2413929"/>
              <a:chOff x="7372687" y="3500981"/>
              <a:chExt cx="2119101" cy="241392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FB3E84-000B-48F0-8A29-7BC2D7E0064F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4B6A7B8D-55EF-4C14-9647-70C195AFDF97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6A995976-197A-4A65-B47B-DD3167F03801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Isosceles Triangle 265">
                  <a:extLst>
                    <a:ext uri="{FF2B5EF4-FFF2-40B4-BE49-F238E27FC236}">
                      <a16:creationId xmlns:a16="http://schemas.microsoft.com/office/drawing/2014/main" id="{9671EBDF-658B-4F4A-86EF-C03DE743120D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171C16C2-9C27-441E-B12D-7B48E5BF997A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E7121BD0-50B4-419A-8DFA-678291E2F1B6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Isosceles Triangle 268">
                  <a:extLst>
                    <a:ext uri="{FF2B5EF4-FFF2-40B4-BE49-F238E27FC236}">
                      <a16:creationId xmlns:a16="http://schemas.microsoft.com/office/drawing/2014/main" id="{E9D1CE84-2BB7-40B0-B32E-D7DAF1DF7F5F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2C7A1D3E-D70A-4003-9E80-E2A047BA3742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3FBFECF9-38B5-46F4-AE7D-6662921D62F2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A9039DE4-10D8-43E0-96E6-1D84A2E9F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C9D74CE0-DDF1-4C88-BBBA-81427346F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2DE880B-025A-43FC-AF78-E73421D18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3CC1C657-46C4-416B-BA82-B64FC7FC3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6FAFC8C3-4562-45C9-9BD4-3DE834199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D864E717-7FE6-436F-ACEF-5F543AD5C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239B2532-29AD-4ACC-B6A7-E8E28373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Oval 298">
                      <a:extLst>
                        <a:ext uri="{FF2B5EF4-FFF2-40B4-BE49-F238E27FC236}">
                          <a16:creationId xmlns:a16="http://schemas.microsoft.com/office/drawing/2014/main" id="{D2196555-E181-4A34-A8FE-E84210C51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0" name="Oval 299">
                      <a:extLst>
                        <a:ext uri="{FF2B5EF4-FFF2-40B4-BE49-F238E27FC236}">
                          <a16:creationId xmlns:a16="http://schemas.microsoft.com/office/drawing/2014/main" id="{C878413C-8FF9-4F2F-82A0-3EB208CA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F68A689B-E876-4027-8F65-B81467EBB824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8331FBD0-CBA3-4AA9-B3F4-2D0048E81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7C6F7D85-51C4-48E7-B8EB-5AC7C368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5" name="Oval 284">
                      <a:extLst>
                        <a:ext uri="{FF2B5EF4-FFF2-40B4-BE49-F238E27FC236}">
                          <a16:creationId xmlns:a16="http://schemas.microsoft.com/office/drawing/2014/main" id="{C133720C-FF68-4CC5-A6E0-5B134E9B8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E7A9DB4B-F714-419E-8931-7BFDCCCD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B0502AC5-5CD0-4119-8D9A-A71E1F2CB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59AFA6C-6204-43B1-912A-479634EB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7C796CDD-A8B7-4B23-A4C5-F4FCADDF3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193E1E3E-8DF7-467D-9B62-BA690F70E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FFC0FF6A-5901-4AAC-BB36-E56673D77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0BC08DFB-CCDA-4C5D-B694-1B003F1E8FC9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F9049BC-BC08-4CC4-B9DE-E24F003752E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DC07E160-A1CF-4A65-87CE-0A39208C85B7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E7208557-5203-414F-9A51-C6E27B5B49C8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1" name="Isosceles Triangle 270">
                  <a:extLst>
                    <a:ext uri="{FF2B5EF4-FFF2-40B4-BE49-F238E27FC236}">
                      <a16:creationId xmlns:a16="http://schemas.microsoft.com/office/drawing/2014/main" id="{BA1FC3B4-E397-4B3C-9C1C-06ACA705A233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Isosceles Triangle 271">
                  <a:extLst>
                    <a:ext uri="{FF2B5EF4-FFF2-40B4-BE49-F238E27FC236}">
                      <a16:creationId xmlns:a16="http://schemas.microsoft.com/office/drawing/2014/main" id="{FA2F4A45-D477-4D14-8242-000688C0A551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Isosceles Triangle 272">
                  <a:extLst>
                    <a:ext uri="{FF2B5EF4-FFF2-40B4-BE49-F238E27FC236}">
                      <a16:creationId xmlns:a16="http://schemas.microsoft.com/office/drawing/2014/main" id="{05205465-C203-47C8-89A4-825F7BCE7306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Isosceles Triangle 273">
                  <a:extLst>
                    <a:ext uri="{FF2B5EF4-FFF2-40B4-BE49-F238E27FC236}">
                      <a16:creationId xmlns:a16="http://schemas.microsoft.com/office/drawing/2014/main" id="{0FD6F0CD-C3AD-4294-B818-8DB72CD3FD7D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Isosceles Triangle 274">
                  <a:extLst>
                    <a:ext uri="{FF2B5EF4-FFF2-40B4-BE49-F238E27FC236}">
                      <a16:creationId xmlns:a16="http://schemas.microsoft.com/office/drawing/2014/main" id="{C522356B-4507-4243-A008-6AAE8A7E0973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Isosceles Triangle 275">
                  <a:extLst>
                    <a:ext uri="{FF2B5EF4-FFF2-40B4-BE49-F238E27FC236}">
                      <a16:creationId xmlns:a16="http://schemas.microsoft.com/office/drawing/2014/main" id="{B99D50E1-63CE-4A4C-9B81-D96E7A0E37EE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9EC423A-AB5B-44E6-98BC-7858F7066492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FF9C993A-AC23-4B01-9C2C-2ABD5F38E9A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EB1AC1D5-E5B3-4828-9F47-0F6CC98A5DC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2455A5B-350D-4D06-AD82-09970832AD45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59F95343-FE34-4602-8D5D-7CCE669CADF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E05762B5-C585-40E3-AF32-79CDDBAB917C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B9EC1851-823B-4A3E-A73B-D4E9CD625BDA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63E3BF3E-9B26-4D96-8ED8-9009AEF61709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F2F217BA-0969-4D8F-8C05-C8A84831ABC9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B607FB72-70AB-446D-B4F7-363B0C503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8A5BED64-2AD2-4563-8906-C0281809D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428FB1D-4994-45A6-8A10-BB18A7B90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7116DB7-BAE1-4DE2-95CE-895EB5335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82D6E25-4F9E-403D-9399-142613C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DF6BD2BA-33F5-4A70-83D2-5788E5D65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ABD949D9-CF26-4E04-89A4-AD6ABEF97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242BB6A1-9ED3-42E6-BFED-1F19EEDF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Oval 262">
                      <a:extLst>
                        <a:ext uri="{FF2B5EF4-FFF2-40B4-BE49-F238E27FC236}">
                          <a16:creationId xmlns:a16="http://schemas.microsoft.com/office/drawing/2014/main" id="{9504999D-111F-4B41-AC2C-B1C083762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E08C686E-E5CC-4867-B22C-D97340F6615C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E1D2F80D-ADA5-409A-9BF8-2D0A9D3FA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E7E26D4D-0552-48AE-B8A8-5C5779CE3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3209FDDC-5142-416A-93F4-B2BE5AE7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88925D3-12D3-425B-9341-C30CE9002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3293F9BE-B4B0-4A57-BBDD-6907B9A4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835F63B-374E-42AC-AB9B-B98536A41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C0DA68F-3779-447F-8816-4F31E5CF3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0EE3602D-531D-4E62-9E03-A1BCAC049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9E36FD6A-B207-4A31-B83B-8F6004CEF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2656571-075A-46CD-9B6B-44DEDD0A6E03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9246735-3052-46B6-9D89-0A4CCA67844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F8438C3-7236-4B24-BD27-3187F3A09230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3B3EC1E-FF39-401D-B3B4-FE8DBEE2545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4D129997-0D82-4C20-AB8A-3352D0926487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5F9EABB5-4D7D-4AC3-9695-4EC7977E2774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3ABCBBC6-03CB-4732-A666-F1FD156484BD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1E6AB109-1D4C-48F7-8049-B0C26403E9A6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635B4A5C-9381-437B-880F-E10667EF31D5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2D360528-24EA-42A0-AE20-F1C5EFDFCB5F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B207246-F58E-4F41-A5F8-6A50039E1994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DC6DBA9E-CF76-46B3-8400-4891A5A43369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Isosceles Triangle 190">
                  <a:extLst>
                    <a:ext uri="{FF2B5EF4-FFF2-40B4-BE49-F238E27FC236}">
                      <a16:creationId xmlns:a16="http://schemas.microsoft.com/office/drawing/2014/main" id="{56E7D6F2-5B86-463C-BFDF-CB5F015414A5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718EFA3F-B03A-41BF-A208-835D07634A7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24FC0F0A-8517-4790-B187-7A659948046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025EC27D-2142-4584-A7E0-946DE9670C9D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Isosceles Triangle 194">
                  <a:extLst>
                    <a:ext uri="{FF2B5EF4-FFF2-40B4-BE49-F238E27FC236}">
                      <a16:creationId xmlns:a16="http://schemas.microsoft.com/office/drawing/2014/main" id="{9A06883F-2F09-465D-AC73-9D4A4558737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501E5620-5536-48C9-B61C-D4D04B615E16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AE99DB7-BF0A-4064-85B3-B88F7129DD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5B7806DB-F679-41ED-BF08-40882DCFF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02C1A162-8753-4159-9802-CCA954145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570E228-6B9A-4D81-93A9-6F6F65AB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3EDFBEFC-6F86-47F8-9A88-9007A59E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DEF0D39F-27D5-4F45-A91C-5973BDFA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2B858EC-97DD-409F-B321-8941C1D4B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F0EFC4E7-CA9D-4FAE-AFDF-2734F0103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D9D1C7FC-3A04-4886-946F-00732E4D9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FCB7532-0F9B-40CB-BC64-572FA4199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3B0ED76-7BC5-44C2-B297-90E8BD67AFA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8DD6FE9B-2B4E-451A-80F6-8F48101EA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882D63CA-90E9-4E49-A356-1D09A1A3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5012B4A1-982A-4B91-A473-CAF335379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6AA97CF1-B4B3-4015-89D4-D876E8AFD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0423685-9D94-4163-9460-BF6C21391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F843927-BEE0-464C-9D11-2BB30E009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A31061B4-37AA-4854-B7B0-77E54F7A7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EB8B77CB-3B2D-4300-8B64-0436CE381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E53064CE-B4B1-4845-9AF1-25FAB229D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BA59BD05-7A4A-48CF-865B-EA6831CF2B3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79A52248-30DB-43CE-8015-B46C004E73A4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6564738-A8F5-4AE3-A8BF-D02E5F7ACB61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F4AADD4-8397-4376-8E89-10585A7D42EC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7" name="Isosceles Triangle 196">
                  <a:extLst>
                    <a:ext uri="{FF2B5EF4-FFF2-40B4-BE49-F238E27FC236}">
                      <a16:creationId xmlns:a16="http://schemas.microsoft.com/office/drawing/2014/main" id="{543B22CC-3562-4994-82B1-9C1C54D25855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Isosceles Triangle 197">
                  <a:extLst>
                    <a:ext uri="{FF2B5EF4-FFF2-40B4-BE49-F238E27FC236}">
                      <a16:creationId xmlns:a16="http://schemas.microsoft.com/office/drawing/2014/main" id="{FDD05CC6-463F-435F-BF79-872DDCDCADB6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263FF775-FEDF-42BA-8EDB-DBB9BB163E7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Isosceles Triangle 199">
                  <a:extLst>
                    <a:ext uri="{FF2B5EF4-FFF2-40B4-BE49-F238E27FC236}">
                      <a16:creationId xmlns:a16="http://schemas.microsoft.com/office/drawing/2014/main" id="{3C92A012-9841-4D60-B32A-1798D5FBCD85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Isosceles Triangle 200">
                  <a:extLst>
                    <a:ext uri="{FF2B5EF4-FFF2-40B4-BE49-F238E27FC236}">
                      <a16:creationId xmlns:a16="http://schemas.microsoft.com/office/drawing/2014/main" id="{33F5605A-869A-48B4-8585-D23A2406C67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13E9099D-973A-4B05-84CF-E09423871436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00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5473786" y="1811612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272A84-EB92-41A1-9492-3E7755F4CDC2}"/>
              </a:ext>
            </a:extLst>
          </p:cNvPr>
          <p:cNvGrpSpPr/>
          <p:nvPr/>
        </p:nvGrpSpPr>
        <p:grpSpPr>
          <a:xfrm>
            <a:off x="5086808" y="4653534"/>
            <a:ext cx="1992230" cy="1405832"/>
            <a:chOff x="7540955" y="4146638"/>
            <a:chExt cx="2105526" cy="1553892"/>
          </a:xfrm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7AA42447-1D15-43D6-BD68-64AE2535A51A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A552C3B-9D47-4878-84DF-5D3364F6DB7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FF7722C-D4AD-4BF6-AF60-64C0B0EF161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F4A1FB4-D329-462D-AE97-ABF6C42D8B97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C96CE73-C078-41A0-9DB4-FC65EB37AE0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AE2E1DB-C28F-43CD-B132-4A3EAB4BCE78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4E2549-1228-4666-B048-2CEB6ADC1FA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4B5EFCA-1BE6-44AF-BC18-8B6ACEA93133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16C124-140B-4B72-810D-9F319B295C2F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C7077AF-6162-4904-AD5B-9F62E8B0A83A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FEA9497-DCEE-4B1C-8167-C0BF141CD41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233D2-6A7E-40F3-9248-EA09373C589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C6E148-E8B1-4C4E-9D50-6100E47409C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1B7A344-ADDF-49C3-87D1-1081448EEDA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238203-B38A-49CB-BDCB-B706D003BA8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9D622FC-F985-4B66-A71D-DA82CC10BBC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6C706F-7CC0-4054-ACDE-7C973E18B90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AC569B-1B20-4DAB-84CE-39286DEB973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53DA4D8-E654-407D-90CA-1AFD8083DD4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90FA685-7B33-446E-A763-C85F20316D5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2702B8B-D9C7-4B56-98DA-59366EF2C0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A931058-3DAB-483C-A43F-C1EF8D7BC9A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1EA4F7-6BC1-464D-B206-0D28520661D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D06046-4B17-47C0-AF83-D1F6EA988699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71138A-A4DC-40BD-B9F0-B6C45D18B0F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03E67A8-C242-4B35-948F-344A4465E9D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7640DFE-3FF3-45D2-BEFE-B871A5E6668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DE7943-FA42-4A71-BE42-CC8F4216586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CB98D8-6904-43DB-9EAA-91BF25B0CF5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90EB2-748F-4ED8-BCE5-1FA7157E95F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04EAD80-C2B9-4009-ACE5-58A1E9B1D9E6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4D6580D-0398-47D9-BC02-8B0439A6260D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DA95AC9-FBC4-4947-A8F2-768FEAF1E07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95C7C09A-0A26-47B6-B0C4-C14D11C5A6B5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53B907C-1679-4F80-8AF1-ECC9AFCE8FF9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AA1CED5C-940A-4065-A079-355310682BA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526F258-4B9A-44F3-A482-1828CADC3857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2CF3EF-B9D5-43DD-B693-3B1EEE07B7F3}"/>
              </a:ext>
            </a:extLst>
          </p:cNvPr>
          <p:cNvGrpSpPr/>
          <p:nvPr/>
        </p:nvGrpSpPr>
        <p:grpSpPr>
          <a:xfrm>
            <a:off x="5190758" y="4445403"/>
            <a:ext cx="1746100" cy="1202832"/>
            <a:chOff x="7540955" y="4146638"/>
            <a:chExt cx="2105526" cy="1553892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8ADD8D-C3D2-4DFD-B023-6B19F5308E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4A7EFFF2-73A9-4651-A383-16F7A8DBB2A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6751E2A1-BF6D-4B90-BFE3-57465DF5EA76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EC79F259-DC72-458C-BEF0-AD06E49F2E73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7E34B8C8-A446-4A8A-8E24-3DA3BBED497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E5654DF8-F87B-476A-A84B-4B778220E31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9F2E6F-FA13-4D0D-AC1D-7CA550F4E297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4FCBDE-BE0F-411F-A589-DBEFBCADFC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EBCCD5-82B0-46F2-8F9F-03FACAF4F5B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8877946-8D78-4AFC-B089-F3493113BEE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A08B8D6-3975-4313-B8E6-34DADAC17E50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5053DF-0CF7-4B1C-91AC-D8D8CD7990F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55F898-08E8-45B4-AE1F-A4ADDD6F05D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063A7A-CC1A-4668-A8A1-B39FAF2F236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2DBDF924-5517-4A56-B20B-C25EC23D1E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7793CEE-A8F4-463A-858E-215D948BFC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7B4913D-F8AE-4D27-B54B-36F4C4094207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EBABACA-4728-40B5-8D98-F32E1F27A00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107DE01-099E-4682-98FA-6CC232B4F1B1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60C3A33-B197-42E1-B933-939047205DC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291D2E31-C4EE-44A9-A1A8-617E28164B9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9E443C0-53EE-4968-8430-9AC94DEF060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7F88B85-F5B3-40A6-8846-79E312E1F91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E575D-61AE-4A7F-9313-45F5DB22CD47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9D4404-BD83-4D45-A971-B66D8AA24A4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057C0C9-7E24-4ECF-9BB1-6343E3CA25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1E7F8E-18FF-499D-934A-58155E668B5F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D7A441-5EDA-4191-853F-41FAB043C26B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0F38C4-FE42-4C8A-A6A1-C760B8EF80D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11D8475-21E1-437B-949E-D6910DBE375A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1CC4A32-B76E-4437-A8E9-E44A19EE05E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3948CE2-E379-4554-9E77-90A575872B9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1A7A299B-8842-46B6-93D1-56422175669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49C05B34-DBD3-47EC-A8A0-21D5A8DEDA70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09C070D-8C52-4A43-A2D5-A4626E4EBC1C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D60DE207-9F0E-4174-BC58-30FD0A3601B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12BAD1A-1627-4C2B-8092-E64C50A95AB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95F013C-5638-4552-863F-4106AA7B5B87}"/>
              </a:ext>
            </a:extLst>
          </p:cNvPr>
          <p:cNvGrpSpPr/>
          <p:nvPr/>
        </p:nvGrpSpPr>
        <p:grpSpPr>
          <a:xfrm>
            <a:off x="5251151" y="4136599"/>
            <a:ext cx="1612633" cy="1152631"/>
            <a:chOff x="7540955" y="4146638"/>
            <a:chExt cx="2105526" cy="1553892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FCE76BC-A55F-4277-BDB5-9761E43E982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236ABF17-3A57-4753-A535-137D69E264F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4EE6A869-95E1-4188-9CFF-363A444BCB6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2305020-7DAA-4544-A99E-3B0E593B958F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828AD4B6-986E-44FD-901B-C0936FD67B21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7A320DF-4147-4C5E-BCB2-6ED78B59AC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1FEE29F-117D-443D-9F29-EF189798868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02FC9F5-65A7-4F91-B345-AAFBB0DD937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B72630-C546-4630-A13E-FEDAAAE9663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70C5ABF-CF12-4E5C-B25F-1F3C4E668FC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B207107-822E-4A16-B5F1-13C86C3AC34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3950CE45-ECE1-4502-B4B3-49EB3862A6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8D8467-625A-4EDE-8B78-EF0A93C2607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4FBA4B4-202E-4114-B263-0CA7C03F5BF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EB414D4-7EEA-48FC-9DDC-B5B02A98BF5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4C923BEE-4200-4B28-BB8A-AF358253AC9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2894256-F0AB-4A6C-87EF-73670209A61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E650FB9-5C7C-4398-B377-E0992461A9D5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CC79638-2163-4F79-9667-DF6E0C39DCF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FBEB7BA-D4CD-403A-A4A1-CA70E0F8BE0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75CAB24-D12A-4EE1-A9D6-5FE02F537BA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1C7B583-D388-4FE4-BD3F-0EBC1F60C3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61B8AA9-FF95-4A99-B06C-25B8E7E6F98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5E6851D-B243-419E-99BE-1A9E4F37E86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0E8726AC-1511-4A5D-983D-E3C04A7FBD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A1D562F-1680-4AE1-88A3-B909F6D3F8B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0A55048A-A12F-47D3-AB8F-09FB520A599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DD59C59-D036-4934-9723-3B903DD8B25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5E3F19-BD0B-4F97-8B4B-F3FADC6B433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19C611-916A-4F78-988E-18B2245AD58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C09C04-6E64-47AF-ACAD-501EB0EF751B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4BA9A8B-F77B-469E-B0A1-D270CE82ED9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28C912C6-906A-4091-B9BF-360BBF7153D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CFCF56E0-4AF1-4725-BE09-02C1143A573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891EC6B6-A04E-4D16-9B95-F0A8E9BCEE0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643BCB6-3468-4C7B-8BA0-CB0F7ED307F0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1F545203-C1DA-432A-86BE-FABF6048C401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FB3E84-000B-48F0-8A29-7BC2D7E0064F}"/>
              </a:ext>
            </a:extLst>
          </p:cNvPr>
          <p:cNvGrpSpPr/>
          <p:nvPr/>
        </p:nvGrpSpPr>
        <p:grpSpPr>
          <a:xfrm>
            <a:off x="5326574" y="3889448"/>
            <a:ext cx="1441317" cy="1040683"/>
            <a:chOff x="7540955" y="4146638"/>
            <a:chExt cx="2105526" cy="1553892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4B6A7B8D-55EF-4C14-9647-70C195AFDF9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A995976-197A-4A65-B47B-DD3167F03801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9671EBDF-658B-4F4A-86EF-C03DE743120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171C16C2-9C27-441E-B12D-7B48E5BF997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E7121BD0-50B4-419A-8DFA-678291E2F1B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E9D1CE84-2BB7-40B0-B32E-D7DAF1DF7F5F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C7A1D3E-D70A-4003-9E80-E2A047BA3742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FBFECF9-38B5-46F4-AE7D-6662921D62F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A9039DE4-10D8-43E0-96E6-1D84A2E9FFD3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C9D74CE0-DDF1-4C88-BBBA-81427346FF8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2DE880B-025A-43FC-AF78-E73421D182B6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3CC1C657-46C4-416B-BA82-B64FC7FC3028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AFC8C3-4562-45C9-9BD4-3DE8341996B1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864E717-7FE6-436F-ACEF-5F543AD5C4A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39B2532-29AD-4ACC-B6A7-E8E28373CDC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196555-E181-4A34-A8FE-E84210C5110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78413C-8FF9-4F2F-82A0-3EB208CAAD2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68A689B-E876-4027-8F65-B81467EBB824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331FBD0-CBA3-4AA9-B3F4-2D0048E81F38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C6F7D85-51C4-48E7-B8EB-5AC7C368FEB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C133720C-FF68-4CC5-A6E0-5B134E9B80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A9DB4B-F714-419E-8931-7BFDCCCD817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B0502AC5-5CD0-4119-8D9A-A71E1F2CBCE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59AFA6C-6204-43B1-912A-479634EBE4A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C796CDD-A8B7-4B23-A4C5-F4FCADDF331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93E1E3E-8DF7-467D-9B62-BA690F70E7E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FFC0FF6A-5901-4AAC-BB36-E56673D7799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BC08DFB-CCDA-4C5D-B694-1B003F1E8FC9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F9049BC-BC08-4CC4-B9DE-E24F003752E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C07E160-A1CF-4A65-87CE-0A39208C85B7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208557-5203-414F-9A51-C6E27B5B49C8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BA1FC3B4-E397-4B3C-9C1C-06ACA705A233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Isosceles Triangle 271">
              <a:extLst>
                <a:ext uri="{FF2B5EF4-FFF2-40B4-BE49-F238E27FC236}">
                  <a16:creationId xmlns:a16="http://schemas.microsoft.com/office/drawing/2014/main" id="{FA2F4A45-D477-4D14-8242-000688C0A551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05205465-C203-47C8-89A4-825F7BCE730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0FD6F0CD-C3AD-4294-B818-8DB72CD3FD7D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22356B-4507-4243-A008-6AAE8A7E0973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B99D50E1-63CE-4A4C-9B81-D96E7A0E37EE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EC423A-AB5B-44E6-98BC-7858F7066492}"/>
              </a:ext>
            </a:extLst>
          </p:cNvPr>
          <p:cNvGrpSpPr/>
          <p:nvPr/>
        </p:nvGrpSpPr>
        <p:grpSpPr>
          <a:xfrm>
            <a:off x="5418218" y="3659009"/>
            <a:ext cx="1269162" cy="944846"/>
            <a:chOff x="7540955" y="4146638"/>
            <a:chExt cx="2105526" cy="1553892"/>
          </a:xfrm>
        </p:grpSpPr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F9C993A-AC23-4B01-9C2C-2ABD5F38E9A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EB1AC1D5-E5B3-4828-9F47-0F6CC98A5DC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2455A5B-350D-4D06-AD82-09970832AD45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59F95343-FE34-4602-8D5D-7CCE669CADF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E05762B5-C585-40E3-AF32-79CDDBAB917C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B9EC1851-823B-4A3E-A73B-D4E9CD625BD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3E3BF3E-9B26-4D96-8ED8-9009AEF61709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2F217BA-0969-4D8F-8C05-C8A84831ABC9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607FB72-70AB-446D-B4F7-363B0C503B5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A5BED64-2AD2-4563-8906-C0281809D7F9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7428FB1D-4994-45A6-8A10-BB18A7B90B9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7116DB7-BAE1-4DE2-95CE-895EB53358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182D6E25-4F9E-403D-9399-142613CF97A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DF6BD2BA-33F5-4A70-83D2-5788E5D658D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BD949D9-CF26-4E04-89A4-AD6ABEF97FE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42BB6A1-9ED3-42E6-BFED-1F19EEDFC61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04999D-111F-4B41-AC2C-B1C083762FE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08C686E-E5CC-4867-B22C-D97340F6615C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E1D2F80D-ADA5-409A-9BF8-2D0A9D3FA6DB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7E26D4D-0552-48AE-B8A8-5C5779CE38A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209FDDC-5142-416A-93F4-B2BE5AE70BB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88925D3-12D3-425B-9341-C30CE9002613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3293F9BE-B4B0-4A57-BBDD-6907B9A4E50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5835F63B-374E-42AC-AB9B-B98536A41084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FC0DA68F-3779-447F-8816-4F31E5CF311E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EE3602D-531D-4E62-9E03-A1BCAC0495B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9E36FD6A-B207-4A31-B83B-8F6004CEF3A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2656571-075A-46CD-9B6B-44DEDD0A6E03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9246735-3052-46B6-9D89-0A4CCA67844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F8438C3-7236-4B24-BD27-3187F3A0923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B3EC1E-FF39-401D-B3B4-FE8DBEE2545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4D129997-0D82-4C20-AB8A-3352D0926487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5F9EABB5-4D7D-4AC3-9695-4EC7977E277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3ABCBBC6-03CB-4732-A666-F1FD156484B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1E6AB109-1D4C-48F7-8049-B0C26403E9A6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635B4A5C-9381-437B-880F-E10667EF31D5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2D360528-24EA-42A0-AE20-F1C5EFDFCB5F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207246-F58E-4F41-A5F8-6A50039E1994}"/>
              </a:ext>
            </a:extLst>
          </p:cNvPr>
          <p:cNvGrpSpPr/>
          <p:nvPr/>
        </p:nvGrpSpPr>
        <p:grpSpPr>
          <a:xfrm>
            <a:off x="5507365" y="3428999"/>
            <a:ext cx="1125254" cy="902082"/>
            <a:chOff x="7540955" y="4146638"/>
            <a:chExt cx="2105526" cy="1553892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DC6DBA9E-CF76-46B3-8400-4891A5A4336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6E7D6F2-5B86-463C-BFDF-CB5F015414A5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18EFA3F-B03A-41BF-A208-835D07634A7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24FC0F0A-8517-4790-B187-7A65994804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25EC27D-2142-4584-A7E0-946DE9670C9D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9A06883F-2F09-465D-AC73-9D4A4558737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01E5620-5536-48C9-B61C-D4D04B615E16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E99DB7-BF0A-4064-85B3-B88F7129DDC7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806DB-F679-41ED-BF08-40882DCFF5E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02C1A162-8753-4159-9802-CCA954145B6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570E228-6B9A-4D81-93A9-6F6F65AB1F0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EDFBEFC-6F86-47F8-9A88-9007A59EF8A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EF0D39F-27D5-4F45-A91C-5973BDFA03F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2B858EC-97DD-409F-B321-8941C1D4B33C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0EFC4E7-CA9D-4FAE-AFDF-2734F0103BA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D1C7FC-3A04-4886-946F-00732E4D98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FCB7532-0F9B-40CB-BC64-572FA419932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3B0ED76-7BC5-44C2-B297-90E8BD67AFA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DD6FE9B-2B4E-451A-80F6-8F48101EABF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882D63CA-90E9-4E49-A356-1D09A1A38A4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012B4A1-982A-4B91-A473-CAF335379A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6AA97CF1-B4B3-4015-89D4-D876E8AFDDFD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0423685-9D94-4163-9460-BF6C21391E15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F843927-BEE0-464C-9D11-2BB30E00952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31061B4-37AA-4854-B7B0-77E54F7A77A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B8B77CB-3B2D-4300-8B64-0436CE38105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53064CE-B4B1-4845-9AF1-25FAB229DFD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59BD05-7A4A-48CF-865B-EA6831CF2B3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79A52248-30DB-43CE-8015-B46C004E73A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564738-A8F5-4AE3-A8BF-D02E5F7ACB61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4AADD4-8397-4376-8E89-10585A7D42E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543B22CC-3562-4994-82B1-9C1C54D25855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FDD05CC6-463F-435F-BF79-872DDCDCADB6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263FF775-FEDF-42BA-8EDB-DBB9BB163E7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3C92A012-9841-4D60-B32A-1798D5FBCD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33F5605A-869A-48B4-8585-D23A2406C67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13E9099D-973A-4B05-84CF-E0942387143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280E237-3DA0-4D74-A27C-6DC589BAAF65}"/>
              </a:ext>
            </a:extLst>
          </p:cNvPr>
          <p:cNvGrpSpPr/>
          <p:nvPr/>
        </p:nvGrpSpPr>
        <p:grpSpPr>
          <a:xfrm>
            <a:off x="5577040" y="3236622"/>
            <a:ext cx="986010" cy="796192"/>
            <a:chOff x="7540955" y="4146638"/>
            <a:chExt cx="2105526" cy="1553892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37A0D7B3-5466-45E5-A0D8-69B21008F9B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D7C162BD-F9BF-4F2D-8681-0C19C3770F2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CF919BE9-0F43-4CAF-8D66-BAE18F01C1D1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37AED5D3-FB7C-472F-9662-17BA47468F31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8A31CE9-CE85-45FF-89C1-74CDE90C51B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E6934C25-4F94-4C9C-BF30-AD3122415A0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7F760C1-9CA7-42B6-848F-1A926DBAC82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B88EA79-81B5-4834-8B6D-06D9D818FA76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D37498F-BD03-48D3-A7C5-EC1776E6BB2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7ECBB3C7-04BB-4EE1-9815-DA16503F8D9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425B23F5-10E9-446E-A659-8ACA314689F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AC941AF4-64DE-4D6F-A39C-DC457FC1C83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1D53A8A0-A565-4009-94EA-05141FC9854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D66F518-7ECC-4CE7-B6E1-2AF2CE690B7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0E537B40-43A2-43CF-903E-7C43732F21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884827F6-AB50-4275-9E77-5177BB58B7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5F5644AF-8400-4C53-93AC-BC5E08A16B1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D1AC991-0FE6-42DD-BBB0-543B7867A5F8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14F2FE1-0534-4DE4-AB9A-0B3816EB6AE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4CF7766E-32C8-483E-96CE-CE3F055846AD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DDDF275-0230-48E6-85CC-AA474DA42417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7A1BCE4-D715-4754-A5AE-19A9315BAADB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F68C593B-F78A-4EAF-840F-503E83DA52F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7AC7989-3F0E-4C46-8FDC-BBA3A68463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422D9C71-016F-47C2-AABE-D2582380D94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E45BE54-0026-4894-854C-477090DE724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463C47E-8BBF-4952-9277-FEA762D3ABD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BC89641-DBA0-4D3B-8BC1-40ED6CAF2882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B5DDCF-3067-4B80-9042-5ADCAA8B9F4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9216F46-3713-4710-83D8-75CD6B0EEB4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19DDB3E-0ABF-4A7F-9E9B-41F95AB9FBB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E553609E-2F60-4A4D-A1D5-0CEC355A6CB4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BCD15FB-71B9-4470-8E9A-6A4841B88C5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A372A1F0-A69E-457F-B0E7-53F432DE5A44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92BA787A-9A07-4D5B-8C70-1B20E9F1665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7E14CC35-0C63-4902-BC60-E23CE5A26CBA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F27A972A-026C-4900-8249-0ADA03914EF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999CB379-4928-4861-8887-56D93918EC1C}"/>
              </a:ext>
            </a:extLst>
          </p:cNvPr>
          <p:cNvGrpSpPr/>
          <p:nvPr/>
        </p:nvGrpSpPr>
        <p:grpSpPr>
          <a:xfrm>
            <a:off x="5679708" y="3081533"/>
            <a:ext cx="798843" cy="685195"/>
            <a:chOff x="7540955" y="4146638"/>
            <a:chExt cx="2105526" cy="1553892"/>
          </a:xfrm>
        </p:grpSpPr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09219A82-0F34-46B0-A6CA-EB631CBFB24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Isosceles Triangle 341">
              <a:extLst>
                <a:ext uri="{FF2B5EF4-FFF2-40B4-BE49-F238E27FC236}">
                  <a16:creationId xmlns:a16="http://schemas.microsoft.com/office/drawing/2014/main" id="{1F925BF3-4F5E-4FD8-9E7D-59FFFFDC6E3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B389DFCB-2C0B-4EE6-85F7-CF37A2F35D4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620E5A77-6D19-4C8D-ACF8-B57BD7E1060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DD1A1DB4-811A-46AF-9479-12F1AB78923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885579B-AC1E-4A45-8B8C-5720E8330742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760107B-4C5F-4216-A61E-1D7389D0056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7DED2CF-A88E-4472-8CFC-2541B5212B0E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E3280070-FBC2-4CCD-8FCB-E925DEF356E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9596C475-0D95-4B9D-9F25-6EFBA2E272A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AAE0BA1B-807D-40ED-BBAA-704EB0DF58E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24381899-1981-4F0D-8AA5-80F37511971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925E5311-85C2-4CCD-BEBE-1F3F8FBF2A4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B3299C8-E314-436B-8BEE-FD3174F975DD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4F285F4-88C0-40D5-A5FD-163392EE565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6B4465D-DC6D-4070-B275-E86DF1F0E2C1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2CB3960-A56A-4B6A-ADE6-3B3E76B6C09E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05EFCDF-E0BA-4185-A8B5-617141BC3CA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0B5B4A7-015E-4F16-92D5-F0CB568E618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FC2BB1B4-18E7-4DE3-A754-01600DDB7835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AE1AC41E-1E38-4AE7-A228-5F57383386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94D2827C-A3F8-4797-896C-6B0F419AB22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3B528CFE-97CE-4635-A51C-36B4A09A172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26696A5A-1FC7-484D-8A0F-4C2502EA025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26F47CF-CFDA-4F19-88C8-7A3D09851B1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1791A785-AD61-4C04-A25C-FFBE47CE283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37B2350B-7217-4886-9BF4-398B4D1362D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611ED8-5FFE-42DE-9677-349E07470CCD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51E24FB-3E41-4C27-AD7E-7FB03626B1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5FAF6D-0EDD-469A-81F2-64D41758F8F6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ACA0F06-A92B-4478-83D6-9834DE071B7E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77D11B46-EEF8-4842-B1C3-9D435F93EA3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3B06B1FF-A484-44D5-B811-E8131C7E138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7B9D22FD-941E-41A7-A4C5-326367576847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8092318C-9787-4E96-A97F-83C7663895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B45ED689-9C9C-4137-AEBB-FBA1292EC71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2849A5F6-3B90-4248-B99B-5D25E59BAF3C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BD3FBD9-EF7F-4004-9CB6-281BDDB94AA0}"/>
              </a:ext>
            </a:extLst>
          </p:cNvPr>
          <p:cNvGrpSpPr/>
          <p:nvPr/>
        </p:nvGrpSpPr>
        <p:grpSpPr>
          <a:xfrm>
            <a:off x="5743690" y="2946975"/>
            <a:ext cx="658558" cy="576385"/>
            <a:chOff x="7540955" y="4146638"/>
            <a:chExt cx="2105526" cy="1553892"/>
          </a:xfrm>
        </p:grpSpPr>
        <p:sp>
          <p:nvSpPr>
            <p:cNvPr id="379" name="Isosceles Triangle 378">
              <a:extLst>
                <a:ext uri="{FF2B5EF4-FFF2-40B4-BE49-F238E27FC236}">
                  <a16:creationId xmlns:a16="http://schemas.microsoft.com/office/drawing/2014/main" id="{4AFA06D0-A3F4-456D-BD19-8CAEBD28016C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>
              <a:extLst>
                <a:ext uri="{FF2B5EF4-FFF2-40B4-BE49-F238E27FC236}">
                  <a16:creationId xmlns:a16="http://schemas.microsoft.com/office/drawing/2014/main" id="{DD523B63-14C8-4B94-BFFD-0599C66C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BD1E8B0-A122-4904-9BA4-C83035953DF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Isosceles Triangle 381">
              <a:extLst>
                <a:ext uri="{FF2B5EF4-FFF2-40B4-BE49-F238E27FC236}">
                  <a16:creationId xmlns:a16="http://schemas.microsoft.com/office/drawing/2014/main" id="{0F4AF0C4-3F1D-4EBA-A630-CED5B1B7F0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Isosceles Triangle 382">
              <a:extLst>
                <a:ext uri="{FF2B5EF4-FFF2-40B4-BE49-F238E27FC236}">
                  <a16:creationId xmlns:a16="http://schemas.microsoft.com/office/drawing/2014/main" id="{D057F554-3B89-4BF5-A80C-CC83C106B7D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Isosceles Triangle 383">
              <a:extLst>
                <a:ext uri="{FF2B5EF4-FFF2-40B4-BE49-F238E27FC236}">
                  <a16:creationId xmlns:a16="http://schemas.microsoft.com/office/drawing/2014/main" id="{B08F7391-A555-406C-BDC5-F7C1DFC2D44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0D43220-C1A6-4D3F-A7AF-E2089197FC1F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6D5DC25-CD51-4318-A91C-350930399824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2E12A2CA-A96F-4BDB-8F6D-24673EAACA8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C5C548B3-848E-49D3-A93D-EB1E23FC44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C11200C1-56C3-4D9D-BB83-C8E44F623B14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01AA1D3-3AF0-4E82-BEAF-4AD23A281ABF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5FCCC03A-773C-412D-A910-A28A17842F82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836E301-FE60-46E2-AFA5-F8432CD87DCB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CDBF18B-A307-4ECD-A475-BF76842EB123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FB1CACF-5F43-416C-BEBA-989176C3C02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C83A303-DE6F-41B2-9B2E-006A4EDA06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9955645-0EDB-46E1-B350-033CD1DEEEF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0FD0A521-47F9-472E-94B6-4D33ADDC331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8AACA4F2-278A-4695-B281-EF60E29C016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414DC7B-AE9A-4356-B5D9-D7510A46EC59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22115AE-554A-4D65-A7D2-952F6B7A0C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AEFD632E-128E-4BC2-8877-66BC7EDDA27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262FB211-3A32-423C-8ED1-CF37D404A37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935FE6C6-2D19-4CC7-91C5-C03D06AAFCE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D47F612F-F4CE-48C8-9A1B-8A95E41EBB0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D3992D0-3678-4B2F-B44D-D995F28964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C497553-A0DB-4C40-8F15-08BF637DA5CC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12DE5A5-BC04-4A40-8B31-08D8FD73F06D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B964F5F-2F8E-4BE1-A42E-8BB7D3D0C13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597D0DC-66A2-4C2C-8A88-F993F91B104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6" name="Isosceles Triangle 385">
              <a:extLst>
                <a:ext uri="{FF2B5EF4-FFF2-40B4-BE49-F238E27FC236}">
                  <a16:creationId xmlns:a16="http://schemas.microsoft.com/office/drawing/2014/main" id="{814C8D1E-92AF-4561-A4AF-43375439CD4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85A3E297-C6D8-4A36-8B5D-2DDDB0841D1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5AE800E4-6DE8-48FC-ABDF-01B55B62986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DE43AC2B-0629-46A7-89F7-DD6E15F3BCAF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4655611F-0CE4-4DBF-89AD-AFB6B12C9A4D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Isosceles Triangle 390">
              <a:extLst>
                <a:ext uri="{FF2B5EF4-FFF2-40B4-BE49-F238E27FC236}">
                  <a16:creationId xmlns:a16="http://schemas.microsoft.com/office/drawing/2014/main" id="{B08352DF-2AA8-40E3-9443-89ED47E0920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684280C-861B-4145-8333-BBB367C0EE4D}"/>
              </a:ext>
            </a:extLst>
          </p:cNvPr>
          <p:cNvGrpSpPr/>
          <p:nvPr/>
        </p:nvGrpSpPr>
        <p:grpSpPr>
          <a:xfrm>
            <a:off x="5821170" y="2886928"/>
            <a:ext cx="519616" cy="415521"/>
            <a:chOff x="7540955" y="4146638"/>
            <a:chExt cx="2105526" cy="1553892"/>
          </a:xfrm>
        </p:grpSpPr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008C0AB2-7E11-4CBE-8EDF-74C08CA989E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018CBF4E-4B4B-44EB-966C-2D2F414F721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B7B802EB-3EA7-49FE-AFFF-8929FA3C357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3B0CE1BC-DD10-491C-98EF-20FF615DD41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B59A5F30-5B5D-45E5-871F-566BB8EC28C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243DC8EB-8347-4974-9618-D0E1450A2A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9657986-DD3A-44DF-9643-B4FB143F427B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7BD31014-BF45-4A75-A7F5-899DF77F0A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BFEA76F-7FC3-40FD-A0A3-A3C70678EAC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981DB3-C885-40A2-B225-E7091BA2C5A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CE7B1B7-BFFC-49D1-A5B0-26F77F4D827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ADD5434E-E328-4AB5-87CD-0801D4D098A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8962D34-E818-45B3-B13E-35503F7BDAA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62553CA4-AA2B-46F0-A8E8-BB6DE3B419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9DBAFDFE-7307-4F72-BE7F-5A70102C9F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440FBE1D-3B67-4F91-AE45-73AEABFB28B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048CED28-572D-43FA-8FED-ED7360C40B3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E299368-676D-411A-A75E-E63E43A80230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5A18F076-A589-4487-89EA-9DA69A642A0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18652699-8B1B-40ED-81D7-A4A7BA13AA8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3F38D36-C917-4E2D-A54B-5DB65320165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2AFC6F5-4281-4206-A482-ADE1E98DBED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A2314A9C-18ED-47F7-928F-63D79A9FA03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E55B125-4524-49BC-84D0-8F4F7E92E24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5196B61-B7D0-4E07-92DF-C8B6DFC37106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9D796980-2E3B-42FA-9ED8-DA0DCEE619E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BECD8B3B-498D-4CFE-8F84-FC95A4DAC7C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7ED95DF-7900-46B3-BA97-0578B8A58241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94770A73-50B0-494F-97EF-E857FC69D8E6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277CBCC-D0D0-403A-8740-75D441DAFC4D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B1B31B15-79ED-4457-A70C-9942A82445C2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CA530B2E-DF7C-4E37-8628-B40153BFCF5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Isosceles Triangle 462">
              <a:extLst>
                <a:ext uri="{FF2B5EF4-FFF2-40B4-BE49-F238E27FC236}">
                  <a16:creationId xmlns:a16="http://schemas.microsoft.com/office/drawing/2014/main" id="{880A745F-0C23-4B33-8D4A-CD5965A10AF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Isosceles Triangle 463">
              <a:extLst>
                <a:ext uri="{FF2B5EF4-FFF2-40B4-BE49-F238E27FC236}">
                  <a16:creationId xmlns:a16="http://schemas.microsoft.com/office/drawing/2014/main" id="{70C1A729-3867-4AAA-A0A8-6C8D2F68101B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Isosceles Triangle 464">
              <a:extLst>
                <a:ext uri="{FF2B5EF4-FFF2-40B4-BE49-F238E27FC236}">
                  <a16:creationId xmlns:a16="http://schemas.microsoft.com/office/drawing/2014/main" id="{27945F61-903E-4AFD-B23A-B95A7F0E924E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Isosceles Triangle 465">
              <a:extLst>
                <a:ext uri="{FF2B5EF4-FFF2-40B4-BE49-F238E27FC236}">
                  <a16:creationId xmlns:a16="http://schemas.microsoft.com/office/drawing/2014/main" id="{2B2DA126-7FC8-4EF9-8275-22D5EF69ED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Isosceles Triangle 466">
              <a:extLst>
                <a:ext uri="{FF2B5EF4-FFF2-40B4-BE49-F238E27FC236}">
                  <a16:creationId xmlns:a16="http://schemas.microsoft.com/office/drawing/2014/main" id="{6F52B60A-25B3-438A-84A9-6250EDE2313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0F572E7-347F-4128-8D7D-1F2050BB4EF8}"/>
              </a:ext>
            </a:extLst>
          </p:cNvPr>
          <p:cNvGrpSpPr/>
          <p:nvPr/>
        </p:nvGrpSpPr>
        <p:grpSpPr>
          <a:xfrm>
            <a:off x="5911492" y="2805930"/>
            <a:ext cx="344806" cy="329036"/>
            <a:chOff x="7540955" y="4146638"/>
            <a:chExt cx="2105526" cy="1553892"/>
          </a:xfrm>
        </p:grpSpPr>
        <p:sp>
          <p:nvSpPr>
            <p:cNvPr id="493" name="Isosceles Triangle 492">
              <a:extLst>
                <a:ext uri="{FF2B5EF4-FFF2-40B4-BE49-F238E27FC236}">
                  <a16:creationId xmlns:a16="http://schemas.microsoft.com/office/drawing/2014/main" id="{9731AB21-84CB-4189-8566-36342DC9A1B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Isosceles Triangle 493">
              <a:extLst>
                <a:ext uri="{FF2B5EF4-FFF2-40B4-BE49-F238E27FC236}">
                  <a16:creationId xmlns:a16="http://schemas.microsoft.com/office/drawing/2014/main" id="{787BC11B-CCEA-43A2-A423-3916D6C6067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Isosceles Triangle 494">
              <a:extLst>
                <a:ext uri="{FF2B5EF4-FFF2-40B4-BE49-F238E27FC236}">
                  <a16:creationId xmlns:a16="http://schemas.microsoft.com/office/drawing/2014/main" id="{B5AEF8DB-772B-4615-A5C3-58F9C9159909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Isosceles Triangle 495">
              <a:extLst>
                <a:ext uri="{FF2B5EF4-FFF2-40B4-BE49-F238E27FC236}">
                  <a16:creationId xmlns:a16="http://schemas.microsoft.com/office/drawing/2014/main" id="{3BED1C45-1444-4D41-9796-B4B428855D0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Isosceles Triangle 496">
              <a:extLst>
                <a:ext uri="{FF2B5EF4-FFF2-40B4-BE49-F238E27FC236}">
                  <a16:creationId xmlns:a16="http://schemas.microsoft.com/office/drawing/2014/main" id="{BFDC8E96-E038-44C0-A40D-37C84A450ADF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A9365A2C-4357-4273-A326-F7A3302C630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5558BE67-A369-4CBE-A8AB-0862652FC69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3E53B520-68EC-4321-9718-FF1C05F5BEA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1E9567FC-FFE3-4351-BC43-8134FBA6385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7083B4B-1D72-41C0-A801-330A32E2A87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74F9E92D-B2D5-45FF-8351-0151C26DCC1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4699ABE4-BEFB-47BB-A0A3-59E04562529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B533D093-9390-47C0-8243-D3850B1E8BBC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6EFA79D-524A-4C9B-A2C2-DCD75AA87A5E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6B43885-130B-4D7F-98D6-7AC6CBB1065D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3598A68-056E-4813-A00D-27824422CC1C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146FBB9-0D43-42F4-8C28-60EEE4CA97F4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D9539C94-1FB9-414C-BF22-9E75AFCEB13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E390AC7-2838-43AA-991D-33B020EB721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89C24261-CF9C-4D6E-8AED-83873EF89B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30659A6-5196-40F8-972F-2B5279168F8C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83949ED-3FC7-48E0-91D1-5BA4E0CC8E0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3DCB4EC-6044-462C-B6DE-24E542AC887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F7155B6-FA2C-4C5D-8046-A3134D6DCA4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CE35D00-FB38-49B5-808E-28A1715E9D3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5F6C110-B7CB-4186-B45D-B171F84F08BF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A9A32A7-CFE7-4D0B-A39F-1E3AE563C87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863193C-2773-45DC-83A3-FA11F4AE9545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AB5B37-E6D3-42E2-A73B-D424BDA63D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903C1A7E-98D0-4EB1-9423-D08CCEEDD4E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B634F18-B3E1-4EF9-82E3-E431548464E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0" name="Isosceles Triangle 499">
              <a:extLst>
                <a:ext uri="{FF2B5EF4-FFF2-40B4-BE49-F238E27FC236}">
                  <a16:creationId xmlns:a16="http://schemas.microsoft.com/office/drawing/2014/main" id="{47FD19AA-4518-41CF-91E2-ADFC6D996AC2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Isosceles Triangle 500">
              <a:extLst>
                <a:ext uri="{FF2B5EF4-FFF2-40B4-BE49-F238E27FC236}">
                  <a16:creationId xmlns:a16="http://schemas.microsoft.com/office/drawing/2014/main" id="{3346B65E-4AE2-4152-95F2-DF197C672DB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Isosceles Triangle 501">
              <a:extLst>
                <a:ext uri="{FF2B5EF4-FFF2-40B4-BE49-F238E27FC236}">
                  <a16:creationId xmlns:a16="http://schemas.microsoft.com/office/drawing/2014/main" id="{BC7BDD30-C2FB-4609-9962-76D25A10F6FE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Isosceles Triangle 502">
              <a:extLst>
                <a:ext uri="{FF2B5EF4-FFF2-40B4-BE49-F238E27FC236}">
                  <a16:creationId xmlns:a16="http://schemas.microsoft.com/office/drawing/2014/main" id="{EBD49542-754D-4D23-8DA8-94F2DCAE1663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Isosceles Triangle 503">
              <a:extLst>
                <a:ext uri="{FF2B5EF4-FFF2-40B4-BE49-F238E27FC236}">
                  <a16:creationId xmlns:a16="http://schemas.microsoft.com/office/drawing/2014/main" id="{5F6040C4-7F8B-42BC-97B8-652805D3308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Isosceles Triangle 504">
              <a:extLst>
                <a:ext uri="{FF2B5EF4-FFF2-40B4-BE49-F238E27FC236}">
                  <a16:creationId xmlns:a16="http://schemas.microsoft.com/office/drawing/2014/main" id="{37269E08-2BCD-4E82-825C-EE5ABEBE477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B44930C-85CB-4A0B-A6B3-D07E85D43AC9}"/>
              </a:ext>
            </a:extLst>
          </p:cNvPr>
          <p:cNvGrpSpPr/>
          <p:nvPr/>
        </p:nvGrpSpPr>
        <p:grpSpPr>
          <a:xfrm>
            <a:off x="5965210" y="2788404"/>
            <a:ext cx="219786" cy="182352"/>
            <a:chOff x="7540955" y="4146638"/>
            <a:chExt cx="2105526" cy="1553892"/>
          </a:xfrm>
        </p:grpSpPr>
        <p:sp>
          <p:nvSpPr>
            <p:cNvPr id="531" name="Isosceles Triangle 530">
              <a:extLst>
                <a:ext uri="{FF2B5EF4-FFF2-40B4-BE49-F238E27FC236}">
                  <a16:creationId xmlns:a16="http://schemas.microsoft.com/office/drawing/2014/main" id="{2AA4F1A8-7CDA-42C4-8126-83E8F6DE5F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Isosceles Triangle 531">
              <a:extLst>
                <a:ext uri="{FF2B5EF4-FFF2-40B4-BE49-F238E27FC236}">
                  <a16:creationId xmlns:a16="http://schemas.microsoft.com/office/drawing/2014/main" id="{D6AE6B6F-80D3-4A2D-A744-470F644714A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Isosceles Triangle 532">
              <a:extLst>
                <a:ext uri="{FF2B5EF4-FFF2-40B4-BE49-F238E27FC236}">
                  <a16:creationId xmlns:a16="http://schemas.microsoft.com/office/drawing/2014/main" id="{BCA02087-FE27-4C5E-B71A-083792591008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EAC73D19-D6F1-4F84-B3F0-8ED030FD8DFB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Isosceles Triangle 534">
              <a:extLst>
                <a:ext uri="{FF2B5EF4-FFF2-40B4-BE49-F238E27FC236}">
                  <a16:creationId xmlns:a16="http://schemas.microsoft.com/office/drawing/2014/main" id="{A37B181A-53DC-411C-93A5-837B6605D41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Isosceles Triangle 535">
              <a:extLst>
                <a:ext uri="{FF2B5EF4-FFF2-40B4-BE49-F238E27FC236}">
                  <a16:creationId xmlns:a16="http://schemas.microsoft.com/office/drawing/2014/main" id="{0FE3C1BF-A296-425E-8398-B754D952B2F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245841C5-B53A-4F13-AA0B-9FD504A0EE51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BA274E4-1A7C-4DD6-B150-D7641CB3EC6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3811AFB-910C-4484-8879-992ADF61871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DE785B9C-37D7-4B42-B806-3F0EFAC0AD4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CB79A6-E07D-4BE9-9518-7CC07F80183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BC37513-FD64-47EB-81D6-8949EB9A53A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5D2B896C-D922-4E15-B0B2-31D2388B67C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501EA949-0436-4C9B-9218-92A3D57887E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4C1A498C-2861-4D0E-A841-E3FF4D11162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88A46F9F-C7B1-4BC7-8BE7-EE766BABE13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13C9A396-585B-43A5-8AE5-A48455A66EF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0BEE68BF-73F4-4641-A39D-DFA197C09E5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1D83EB7-A5B8-4A99-819A-D25D148A417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D909ABA-02B2-4CA0-BA2A-5B84E7036107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282482D-C4F5-4C68-B814-A11EAC48B1B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2F8F09C6-B9C2-4F2C-8D3D-16179EE50D44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6E3D65F2-4085-42E0-A22D-74312E4148A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85BE5B98-00C2-48B6-96D6-2BEE20D6F132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1CD0BCD5-6F96-49E9-8F91-FDAE6915ACF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82ADFB0-3127-4F43-A9CE-A22D0F488DD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122363D5-34B6-44A8-A996-A94836FB179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F1D4279-9BBC-47A4-BFD6-CE8D51C0FC9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A9959CB-59B5-483E-8D16-423F3C4BBC6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0331F90-FA81-4B99-851B-CA38BB50826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212D2F79-1A0A-4BDB-8808-5208B405EFD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8" name="Isosceles Triangle 537">
              <a:extLst>
                <a:ext uri="{FF2B5EF4-FFF2-40B4-BE49-F238E27FC236}">
                  <a16:creationId xmlns:a16="http://schemas.microsoft.com/office/drawing/2014/main" id="{5FCC897C-4ACD-46AF-BDD0-D6D566C5D34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Isosceles Triangle 538">
              <a:extLst>
                <a:ext uri="{FF2B5EF4-FFF2-40B4-BE49-F238E27FC236}">
                  <a16:creationId xmlns:a16="http://schemas.microsoft.com/office/drawing/2014/main" id="{8168BFDE-1CC4-438F-88CA-CEB62480789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Isosceles Triangle 539">
              <a:extLst>
                <a:ext uri="{FF2B5EF4-FFF2-40B4-BE49-F238E27FC236}">
                  <a16:creationId xmlns:a16="http://schemas.microsoft.com/office/drawing/2014/main" id="{A5597450-B701-4CF4-A032-BFA5124171F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Isosceles Triangle 540">
              <a:extLst>
                <a:ext uri="{FF2B5EF4-FFF2-40B4-BE49-F238E27FC236}">
                  <a16:creationId xmlns:a16="http://schemas.microsoft.com/office/drawing/2014/main" id="{73526DDF-314C-43C7-A5FC-27D136C2BB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Isosceles Triangle 541">
              <a:extLst>
                <a:ext uri="{FF2B5EF4-FFF2-40B4-BE49-F238E27FC236}">
                  <a16:creationId xmlns:a16="http://schemas.microsoft.com/office/drawing/2014/main" id="{C1CB6E3F-8935-4611-98EA-16AA75573267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35A3473E-38E5-41B6-AE2C-BD60E124FFF0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33E9D05-A343-4716-A7F3-5C41858E52FA}"/>
              </a:ext>
            </a:extLst>
          </p:cNvPr>
          <p:cNvGrpSpPr/>
          <p:nvPr/>
        </p:nvGrpSpPr>
        <p:grpSpPr>
          <a:xfrm>
            <a:off x="6015663" y="2795396"/>
            <a:ext cx="118480" cy="72516"/>
            <a:chOff x="7540955" y="4146638"/>
            <a:chExt cx="2105526" cy="1553892"/>
          </a:xfrm>
        </p:grpSpPr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27D60E54-ED38-4E40-8A5E-E5C27B162676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Isosceles Triangle 569">
              <a:extLst>
                <a:ext uri="{FF2B5EF4-FFF2-40B4-BE49-F238E27FC236}">
                  <a16:creationId xmlns:a16="http://schemas.microsoft.com/office/drawing/2014/main" id="{24DAA5C3-4226-486C-B9CD-B7C19556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Isosceles Triangle 570">
              <a:extLst>
                <a:ext uri="{FF2B5EF4-FFF2-40B4-BE49-F238E27FC236}">
                  <a16:creationId xmlns:a16="http://schemas.microsoft.com/office/drawing/2014/main" id="{E8EFF1EB-4CB4-441B-825D-66259553B35C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Isosceles Triangle 571">
              <a:extLst>
                <a:ext uri="{FF2B5EF4-FFF2-40B4-BE49-F238E27FC236}">
                  <a16:creationId xmlns:a16="http://schemas.microsoft.com/office/drawing/2014/main" id="{4F2BDCC7-307F-4E17-A942-4D5BE8932885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Isosceles Triangle 572">
              <a:extLst>
                <a:ext uri="{FF2B5EF4-FFF2-40B4-BE49-F238E27FC236}">
                  <a16:creationId xmlns:a16="http://schemas.microsoft.com/office/drawing/2014/main" id="{41DA2DF5-F7F9-4A4E-94B0-67C3A7A8D6E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5DB6871B-8ABF-4BDF-84D0-84456DC1E8A9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A3E16686-07E7-499E-BD22-C3887B00033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8072AF94-46E8-462C-8F2B-59F93E5F753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03428BD4-A64F-4389-8200-3BBE8C18EA8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D3002DC1-40BA-4FFD-8607-F1460207606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34771852-A480-4FCE-A5BE-702082D847C2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6282E49F-6C6E-4FA3-ACC2-F9C65DE4F8C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7CF6777F-FAAB-4762-8834-3C107ABC23E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D715CBD-2D2C-45B2-8FAB-F536228D5105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812FCFB-0A2B-47DB-9E03-A7CA1858602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9EBFF27-F089-4305-AE79-E78B15A94A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02D7B160-6A50-4DEF-927B-FE08D7BB9CFA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DA4406EE-88B8-489F-A5F8-E58FB757C45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0F0C0D0A-AC78-4534-A97D-46D7780B456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7D2770D-FC49-4CD1-B896-43E67C673EC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990C5480-EC8F-45FA-AC48-F1A4302D545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D6B5B2A7-A1E5-4138-BEDF-2AA8CD07C689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C31D0A4F-7E04-4965-B9FB-B0D458E2EA7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9F988B5-3BE9-4545-BF5C-1369093F558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285F0D-2030-464D-9BED-D27189B0EEF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02720C7-1187-4D8B-B4CC-D928B13566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9571038-B4C8-4C24-B367-30BA2B426931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5E93E54-66DB-4EB3-9EBB-6A6225C64E7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5F2805-46FA-4C12-9AF2-3E6F8CA52F99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C21DC70-FBA1-47BB-AA91-A9F20C9EA54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BB428346-4078-469D-9D14-C27673611DA1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6" name="Isosceles Triangle 575">
              <a:extLst>
                <a:ext uri="{FF2B5EF4-FFF2-40B4-BE49-F238E27FC236}">
                  <a16:creationId xmlns:a16="http://schemas.microsoft.com/office/drawing/2014/main" id="{1344E80C-53A0-4CE3-A422-D74E4BAB263E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91BC5EFA-E445-4FAA-9918-7D9C5FFDABE5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Isosceles Triangle 577">
              <a:extLst>
                <a:ext uri="{FF2B5EF4-FFF2-40B4-BE49-F238E27FC236}">
                  <a16:creationId xmlns:a16="http://schemas.microsoft.com/office/drawing/2014/main" id="{14F76C7C-954C-48E0-B7B9-50D89AB804E9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Isosceles Triangle 578">
              <a:extLst>
                <a:ext uri="{FF2B5EF4-FFF2-40B4-BE49-F238E27FC236}">
                  <a16:creationId xmlns:a16="http://schemas.microsoft.com/office/drawing/2014/main" id="{821FB440-B9B4-419C-B17C-9208F7E1F7C1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Isosceles Triangle 579">
              <a:extLst>
                <a:ext uri="{FF2B5EF4-FFF2-40B4-BE49-F238E27FC236}">
                  <a16:creationId xmlns:a16="http://schemas.microsoft.com/office/drawing/2014/main" id="{5709B366-8032-48FC-B7EB-8247F0F7C0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Isosceles Triangle 580">
              <a:extLst>
                <a:ext uri="{FF2B5EF4-FFF2-40B4-BE49-F238E27FC236}">
                  <a16:creationId xmlns:a16="http://schemas.microsoft.com/office/drawing/2014/main" id="{3ECF9ED2-F1B1-4A9C-ACA6-A3DB3B8ED17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54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9761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pictures</a:t>
            </a:r>
          </a:p>
          <a:p>
            <a:r>
              <a:rPr lang="en-US" dirty="0"/>
              <a:t>Code Conventions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Make Money!</a:t>
            </a:r>
          </a:p>
          <a:p>
            <a:r>
              <a:rPr lang="en-US" dirty="0"/>
              <a:t>Get bought out</a:t>
            </a:r>
          </a:p>
        </p:txBody>
      </p:sp>
      <p:sp>
        <p:nvSpPr>
          <p:cNvPr id="4" name="AutoShape 2" descr="Electronic-Arts-Logo.svg">
            <a:extLst>
              <a:ext uri="{FF2B5EF4-FFF2-40B4-BE49-F238E27FC236}">
                <a16:creationId xmlns:a16="http://schemas.microsoft.com/office/drawing/2014/main" id="{EE4C6872-80ED-4EC8-ACCE-3889E7190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Electronic-Arts-Logo.svg">
            <a:extLst>
              <a:ext uri="{FF2B5EF4-FFF2-40B4-BE49-F238E27FC236}">
                <a16:creationId xmlns:a16="http://schemas.microsoft.com/office/drawing/2014/main" id="{7501ED45-814D-4DF9-BACE-A615732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25" y="5587068"/>
            <a:ext cx="595618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6CF1965-683E-477D-9D6F-D45E057F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0" y="1903146"/>
            <a:ext cx="7780439" cy="43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D8041-EFD6-43FA-B45B-A12F90D220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are good at seeing patterns</a:t>
            </a:r>
          </a:p>
        </p:txBody>
      </p:sp>
    </p:spTree>
    <p:extLst>
      <p:ext uri="{BB962C8B-B14F-4D97-AF65-F5344CB8AC3E}">
        <p14:creationId xmlns:p14="http://schemas.microsoft.com/office/powerpoint/2010/main" val="28443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Lego block approach only gets you so far</a:t>
            </a:r>
          </a:p>
        </p:txBody>
      </p:sp>
      <p:pic>
        <p:nvPicPr>
          <p:cNvPr id="6146" name="Picture 2" descr="https://i.ytimg.com/vi/LnBIUefCENY/maxresdefault.jpg">
            <a:extLst>
              <a:ext uri="{FF2B5EF4-FFF2-40B4-BE49-F238E27FC236}">
                <a16:creationId xmlns:a16="http://schemas.microsoft.com/office/drawing/2014/main" id="{08097497-421F-4569-8A5E-093B38AA0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5" y="1640184"/>
            <a:ext cx="7347721" cy="41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95C115-33F3-4E9B-BB4C-18138F4C2C3A}"/>
              </a:ext>
            </a:extLst>
          </p:cNvPr>
          <p:cNvGrpSpPr/>
          <p:nvPr/>
        </p:nvGrpSpPr>
        <p:grpSpPr>
          <a:xfrm>
            <a:off x="4911752" y="3237460"/>
            <a:ext cx="1409350" cy="884511"/>
            <a:chOff x="4341303" y="2399398"/>
            <a:chExt cx="1409350" cy="88451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D824-29BB-45E9-9F81-BE26938F493D}"/>
                </a:ext>
              </a:extLst>
            </p:cNvPr>
            <p:cNvSpPr/>
            <p:nvPr/>
          </p:nvSpPr>
          <p:spPr>
            <a:xfrm>
              <a:off x="4341303" y="2608973"/>
              <a:ext cx="1409350" cy="6749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1B6D8-2423-440F-9D83-C911B73AAC0B}"/>
                </a:ext>
              </a:extLst>
            </p:cNvPr>
            <p:cNvSpPr/>
            <p:nvPr/>
          </p:nvSpPr>
          <p:spPr>
            <a:xfrm>
              <a:off x="5486402" y="2399398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685A6-83E5-4952-BDFB-0A77854CAD55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5AD25-9DA9-494D-922C-A46621F1BCC1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FDE1E-9CC5-47FB-B930-9C80104BE139}"/>
              </a:ext>
            </a:extLst>
          </p:cNvPr>
          <p:cNvGrpSpPr/>
          <p:nvPr/>
        </p:nvGrpSpPr>
        <p:grpSpPr>
          <a:xfrm>
            <a:off x="4207076" y="2761419"/>
            <a:ext cx="981511" cy="679360"/>
            <a:chOff x="4328720" y="2399399"/>
            <a:chExt cx="981511" cy="679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8D8C3-DDCA-4B48-AF96-D3411506A923}"/>
                </a:ext>
              </a:extLst>
            </p:cNvPr>
            <p:cNvSpPr/>
            <p:nvPr/>
          </p:nvSpPr>
          <p:spPr>
            <a:xfrm>
              <a:off x="4328720" y="2608976"/>
              <a:ext cx="98151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07099-5877-41AB-80B1-AA736E76D602}"/>
                </a:ext>
              </a:extLst>
            </p:cNvPr>
            <p:cNvSpPr/>
            <p:nvPr/>
          </p:nvSpPr>
          <p:spPr>
            <a:xfrm>
              <a:off x="4328720" y="2399400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E74A8-C596-48D2-A42E-38B633D09FF3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66ED-D378-448D-97DB-8BD88175AB98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9833E-BC1B-4D85-BA79-38A12B5F53B6}"/>
              </a:ext>
            </a:extLst>
          </p:cNvPr>
          <p:cNvGrpSpPr/>
          <p:nvPr/>
        </p:nvGrpSpPr>
        <p:grpSpPr>
          <a:xfrm>
            <a:off x="4519568" y="3932672"/>
            <a:ext cx="740327" cy="1450606"/>
            <a:chOff x="7876746" y="2744655"/>
            <a:chExt cx="740327" cy="1450606"/>
          </a:xfrm>
          <a:solidFill>
            <a:srgbClr val="C0000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3DB81-908A-4B2A-ACDC-02D0ECF85C3D}"/>
                </a:ext>
              </a:extLst>
            </p:cNvPr>
            <p:cNvSpPr/>
            <p:nvPr/>
          </p:nvSpPr>
          <p:spPr>
            <a:xfrm>
              <a:off x="7876746" y="2948128"/>
              <a:ext cx="740327" cy="12471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F6643-1B45-4F74-8140-27AF9A7861B1}"/>
                </a:ext>
              </a:extLst>
            </p:cNvPr>
            <p:cNvSpPr/>
            <p:nvPr/>
          </p:nvSpPr>
          <p:spPr>
            <a:xfrm>
              <a:off x="7876746" y="2744655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094EA9-BE4F-40F6-9671-5B143FC5A2E0}"/>
              </a:ext>
            </a:extLst>
          </p:cNvPr>
          <p:cNvGrpSpPr/>
          <p:nvPr/>
        </p:nvGrpSpPr>
        <p:grpSpPr>
          <a:xfrm>
            <a:off x="6651823" y="4584251"/>
            <a:ext cx="1522861" cy="519773"/>
            <a:chOff x="4328720" y="2399401"/>
            <a:chExt cx="1522861" cy="5197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D917A-7BE4-42E6-A3D5-A9F91A770DEE}"/>
                </a:ext>
              </a:extLst>
            </p:cNvPr>
            <p:cNvSpPr/>
            <p:nvPr/>
          </p:nvSpPr>
          <p:spPr>
            <a:xfrm>
              <a:off x="4328720" y="2608976"/>
              <a:ext cx="1522861" cy="3101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F92EF-A9B7-4CE4-9FA3-36E7D5A74675}"/>
                </a:ext>
              </a:extLst>
            </p:cNvPr>
            <p:cNvSpPr/>
            <p:nvPr/>
          </p:nvSpPr>
          <p:spPr>
            <a:xfrm>
              <a:off x="559991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AF35C7-C23E-4BB2-9E47-67F27070BBBB}"/>
                </a:ext>
              </a:extLst>
            </p:cNvPr>
            <p:cNvSpPr/>
            <p:nvPr/>
          </p:nvSpPr>
          <p:spPr>
            <a:xfrm>
              <a:off x="522818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36D26-5B68-4E7B-8CCB-20F013FA5875}"/>
                </a:ext>
              </a:extLst>
            </p:cNvPr>
            <p:cNvSpPr/>
            <p:nvPr/>
          </p:nvSpPr>
          <p:spPr>
            <a:xfrm>
              <a:off x="485645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919FD3-8689-4F77-A3CA-07675DE434E2}"/>
              </a:ext>
            </a:extLst>
          </p:cNvPr>
          <p:cNvGrpSpPr/>
          <p:nvPr/>
        </p:nvGrpSpPr>
        <p:grpSpPr>
          <a:xfrm>
            <a:off x="6039574" y="3904891"/>
            <a:ext cx="981511" cy="881357"/>
            <a:chOff x="4328720" y="2399399"/>
            <a:chExt cx="981511" cy="8813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089E3B-4EB0-4B83-84E8-9F0B199D8E3C}"/>
                </a:ext>
              </a:extLst>
            </p:cNvPr>
            <p:cNvSpPr/>
            <p:nvPr/>
          </p:nvSpPr>
          <p:spPr>
            <a:xfrm>
              <a:off x="4328720" y="2608976"/>
              <a:ext cx="981511" cy="6717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EB812E-90CE-4A4E-8DF9-BC9B1076D090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D500BB-5407-405E-8E22-EBFC83C9D16E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Bricks are harder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23850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content generation ≠ blended copy-paste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do better</a:t>
            </a:r>
          </a:p>
        </p:txBody>
      </p:sp>
      <p:pic>
        <p:nvPicPr>
          <p:cNvPr id="8194" name="Picture 2" descr="Image result for speedtree">
            <a:extLst>
              <a:ext uri="{FF2B5EF4-FFF2-40B4-BE49-F238E27FC236}">
                <a16:creationId xmlns:a16="http://schemas.microsoft.com/office/drawing/2014/main" id="{23E05215-FD8B-409D-8380-A546DA3D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73" y="1990887"/>
            <a:ext cx="3110837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necraft tree">
            <a:extLst>
              <a:ext uri="{FF2B5EF4-FFF2-40B4-BE49-F238E27FC236}">
                <a16:creationId xmlns:a16="http://schemas.microsoft.com/office/drawing/2014/main" id="{3254DD70-6C6C-4581-9793-FFF8F988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4" y="2516889"/>
            <a:ext cx="4914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2" y="3428999"/>
            <a:ext cx="9051185" cy="3196159"/>
          </a:xfrm>
        </p:spPr>
        <p:txBody>
          <a:bodyPr>
            <a:normAutofit/>
          </a:bodyPr>
          <a:lstStyle/>
          <a:p>
            <a:r>
              <a:rPr lang="en-US" sz="2800" dirty="0"/>
              <a:t>Greater capacity for uniqueness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D821E-C987-4272-BA94-C382D5DDC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9" y="1860071"/>
            <a:ext cx="5537789" cy="38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26438-5840-4C6C-B53F-02D843DA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1" y="1783807"/>
            <a:ext cx="4799816" cy="405047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51FCBA-F343-4D97-9216-249962EAE3BD}"/>
              </a:ext>
            </a:extLst>
          </p:cNvPr>
          <p:cNvSpPr txBox="1">
            <a:spLocks/>
          </p:cNvSpPr>
          <p:nvPr/>
        </p:nvSpPr>
        <p:spPr>
          <a:xfrm>
            <a:off x="845082" y="3428999"/>
            <a:ext cx="905118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parameterized</a:t>
            </a:r>
          </a:p>
        </p:txBody>
      </p:sp>
    </p:spTree>
    <p:extLst>
      <p:ext uri="{BB962C8B-B14F-4D97-AF65-F5344CB8AC3E}">
        <p14:creationId xmlns:p14="http://schemas.microsoft.com/office/powerpoint/2010/main" val="1061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3" y="3428999"/>
            <a:ext cx="5856932" cy="3196159"/>
          </a:xfrm>
        </p:spPr>
        <p:txBody>
          <a:bodyPr>
            <a:normAutofit/>
          </a:bodyPr>
          <a:lstStyle/>
          <a:p>
            <a:r>
              <a:rPr lang="en-US" sz="2800" dirty="0"/>
              <a:t>Only limited by algorithmic imagination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66A5F3D-8898-44C7-A441-2951EB2D67FA}"/>
              </a:ext>
            </a:extLst>
          </p:cNvPr>
          <p:cNvSpPr txBox="1">
            <a:spLocks/>
          </p:cNvSpPr>
          <p:nvPr/>
        </p:nvSpPr>
        <p:spPr>
          <a:xfrm>
            <a:off x="7444291" y="3428999"/>
            <a:ext cx="511465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154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can assume some conventions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5E3F4-765D-441A-B9CC-39F4BF4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640184"/>
            <a:ext cx="10576399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iterations;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[0,1] increasing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iterations;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compliment of t, [0,1] decreasing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1 - 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E6BC-C77A-4ED3-9911-74C4FC9B6F6C}"/>
              </a:ext>
            </a:extLst>
          </p:cNvPr>
          <p:cNvSpPr/>
          <p:nvPr/>
        </p:nvSpPr>
        <p:spPr>
          <a:xfrm>
            <a:off x="3844031" y="3293616"/>
            <a:ext cx="381741" cy="64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3A8B5-F622-4A5B-BEF8-7F7054B244A1}"/>
              </a:ext>
            </a:extLst>
          </p:cNvPr>
          <p:cNvSpPr/>
          <p:nvPr/>
        </p:nvSpPr>
        <p:spPr>
          <a:xfrm>
            <a:off x="3844030" y="4971204"/>
            <a:ext cx="621438" cy="623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442</Words>
  <Application>Microsoft Office PowerPoint</Application>
  <PresentationFormat>Widescreen</PresentationFormat>
  <Paragraphs>94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Consolas</vt:lpstr>
      <vt:lpstr>Office Theme</vt:lpstr>
      <vt:lpstr>Procedural Mesh Generation</vt:lpstr>
      <vt:lpstr>Procedural Mesh Generation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Jason Murray</cp:lastModifiedBy>
  <cp:revision>62</cp:revision>
  <dcterms:created xsi:type="dcterms:W3CDTF">2017-03-23T22:38:01Z</dcterms:created>
  <dcterms:modified xsi:type="dcterms:W3CDTF">2017-12-08T01:58:38Z</dcterms:modified>
</cp:coreProperties>
</file>